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nas IT\Desktop\LOGO Single Site Domain\icmcrt kuala lumpu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489544"/>
            <a:ext cx="3071801" cy="867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 Single Site Domain\icmcrt kuala lumpu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489544"/>
            <a:ext cx="3071801" cy="867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 Single Site Domain\icmcrt kuala lumpu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89544"/>
            <a:ext cx="3071801" cy="867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 Single Site Domain\icmcrt kuala lumpu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89544"/>
            <a:ext cx="3071801" cy="867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 Single Site Domain\icmcrt kuala lumpu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89544"/>
            <a:ext cx="3071801" cy="867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 Single Site Domain\icmcrt kuala lumpu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89544"/>
            <a:ext cx="3071801" cy="867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 Single Site Domain\icmcrt kuala lumpu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89544"/>
            <a:ext cx="3071801" cy="867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LOGO Single Site Domain\icmcrt kuala lumpu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89544"/>
            <a:ext cx="3071801" cy="867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170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64</cp:revision>
  <dcterms:created xsi:type="dcterms:W3CDTF">2017-12-21T10:51:09Z</dcterms:created>
  <dcterms:modified xsi:type="dcterms:W3CDTF">2025-07-15T10:25:10Z</dcterms:modified>
</cp:coreProperties>
</file>